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2" r:id="rId3"/>
    <p:sldId id="273" r:id="rId4"/>
    <p:sldId id="258" r:id="rId5"/>
    <p:sldId id="296" r:id="rId6"/>
    <p:sldId id="276" r:id="rId7"/>
    <p:sldId id="282" r:id="rId8"/>
    <p:sldId id="275" r:id="rId9"/>
    <p:sldId id="266" r:id="rId10"/>
    <p:sldId id="281" r:id="rId11"/>
    <p:sldId id="277" r:id="rId12"/>
    <p:sldId id="260" r:id="rId13"/>
    <p:sldId id="278" r:id="rId14"/>
    <p:sldId id="263" r:id="rId15"/>
    <p:sldId id="283" r:id="rId16"/>
  </p:sldIdLst>
  <p:sldSz cx="9144000" cy="6858000" type="screen4x3"/>
  <p:notesSz cx="6858000" cy="96377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2" autoAdjust="0"/>
    <p:restoredTop sz="95679" autoAdjust="0"/>
  </p:normalViewPr>
  <p:slideViewPr>
    <p:cSldViewPr>
      <p:cViewPr varScale="1">
        <p:scale>
          <a:sx n="158" d="100"/>
          <a:sy n="158" d="100"/>
        </p:scale>
        <p:origin x="216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262" y="-90"/>
      </p:cViewPr>
      <p:guideLst>
        <p:guide orient="horz" pos="303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435483-DEE1-4B17-BD65-341ADBC4A61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4082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9175" y="722313"/>
            <a:ext cx="4819650" cy="3614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578350"/>
            <a:ext cx="548322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3525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53525"/>
            <a:ext cx="29702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C4CD18B6-DA6B-4271-A4CD-165C6BB247E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3177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7E0171-1CCC-4858-AB46-C57BCF20FC1D}" type="slidenum">
              <a:rPr lang="de-CH" smtClean="0"/>
              <a:pPr eaLnBrk="1" hangingPunct="1"/>
              <a:t>1</a:t>
            </a:fld>
            <a:endParaRPr lang="de-CH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mtClean="0"/>
              <a:t>Geschätzte Damen und Herren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Liebe Midnight Basket Emmen-Fans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Begrüsse zur 2. ordentlichen Generalversammlung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Schön, dass ihr Zeit gefunden habt, mit mir, mit uns auf das vergangenen Jahr zurückzublicken.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Gäste?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Einladungen sind fristgerecht verschickt worden. Es wurden kein Anträge zuhanden des Vorstandes eingereicht.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Bitte tragt euch in die Präsenzlisten ein.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Stimmberechtigt sind alle eingetragenen Kollektivmitglieder, sie haben das 20-fache Stimmrecht, alle Einzelmitglieder haben Einzelstimmrecht.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Ablauf sieht wie folgt aus: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Einstimmung via eines unglaublich guten Produktes, welche von den Jugendlichen selbst produziert wurde und welches inzwischen Schweizweit in der MB Szene Furora macht.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r>
              <a:rPr lang="de-CH" smtClean="0"/>
              <a:t>Danach behandeln wir die ordentlichen Traktanden</a:t>
            </a:r>
          </a:p>
          <a:p>
            <a:pPr eaLnBrk="1" hangingPunct="1">
              <a:lnSpc>
                <a:spcPct val="90000"/>
              </a:lnSpc>
            </a:pPr>
            <a:endParaRPr lang="de-CH" smtClean="0"/>
          </a:p>
          <a:p>
            <a:pPr eaLnBrk="1" hangingPunct="1">
              <a:lnSpc>
                <a:spcPct val="90000"/>
              </a:lnSpc>
            </a:pPr>
            <a:endParaRPr lang="de-CH" smtClean="0"/>
          </a:p>
        </p:txBody>
      </p:sp>
    </p:spTree>
    <p:extLst>
      <p:ext uri="{BB962C8B-B14F-4D97-AF65-F5344CB8AC3E}">
        <p14:creationId xmlns:p14="http://schemas.microsoft.com/office/powerpoint/2010/main" val="396124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C5CEF1-84C7-490C-A331-1A0A830BBEA7}" type="slidenum">
              <a:rPr lang="de-CH" smtClean="0"/>
              <a:pPr eaLnBrk="1" hangingPunct="1"/>
              <a:t>11</a:t>
            </a:fld>
            <a:endParaRPr lang="de-CH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7371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04E7B9-8B65-4174-9F69-63ECE75E688A}" type="slidenum">
              <a:rPr lang="de-CH" smtClean="0"/>
              <a:pPr eaLnBrk="1" hangingPunct="1"/>
              <a:t>12</a:t>
            </a:fld>
            <a:endParaRPr lang="de-CH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17070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C19E4C-0ECB-4CFF-8B48-BB6A83278713}" type="slidenum">
              <a:rPr lang="de-CH" smtClean="0"/>
              <a:pPr eaLnBrk="1" hangingPunct="1"/>
              <a:t>14</a:t>
            </a:fld>
            <a:endParaRPr lang="de-CH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20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9B2495-2525-42A6-B13C-9E663A4D5D35}" type="slidenum">
              <a:rPr lang="de-CH" smtClean="0"/>
              <a:pPr eaLnBrk="1" hangingPunct="1"/>
              <a:t>2</a:t>
            </a:fld>
            <a:endParaRPr lang="de-CH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smtClean="0"/>
              <a:t>Gibt es Änderungswünsche zur Traktandenliste?</a:t>
            </a:r>
          </a:p>
        </p:txBody>
      </p:sp>
    </p:spTree>
    <p:extLst>
      <p:ext uri="{BB962C8B-B14F-4D97-AF65-F5344CB8AC3E}">
        <p14:creationId xmlns:p14="http://schemas.microsoft.com/office/powerpoint/2010/main" val="297659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0756B-026B-464C-9639-880BDE19B09F}" type="slidenum">
              <a:rPr lang="de-CH" smtClean="0"/>
              <a:pPr eaLnBrk="1" hangingPunct="1"/>
              <a:t>3</a:t>
            </a:fld>
            <a:endParaRPr lang="de-CH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93308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6C8CBE-B6F0-4095-B428-FF997E0AA608}" type="slidenum">
              <a:rPr lang="de-CH" smtClean="0"/>
              <a:pPr eaLnBrk="1" hangingPunct="1"/>
              <a:t>4</a:t>
            </a:fld>
            <a:endParaRPr lang="de-CH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CH" sz="1800" dirty="0" smtClean="0"/>
              <a:t>Kurz einige Statistische Aussagen</a:t>
            </a:r>
          </a:p>
          <a:p>
            <a:pPr eaLnBrk="1" hangingPunct="1"/>
            <a:endParaRPr lang="de-CH" sz="1800" dirty="0" smtClean="0"/>
          </a:p>
          <a:p>
            <a:pPr eaLnBrk="1" hangingPunct="1"/>
            <a:r>
              <a:rPr lang="de-CH" sz="1800" dirty="0" smtClean="0"/>
              <a:t>Nochmals der Anstieg</a:t>
            </a:r>
          </a:p>
          <a:p>
            <a:pPr eaLnBrk="1" hangingPunct="1"/>
            <a:endParaRPr lang="de-CH" sz="1800" dirty="0" smtClean="0"/>
          </a:p>
          <a:p>
            <a:pPr eaLnBrk="1" hangingPunct="1"/>
            <a:r>
              <a:rPr lang="de-CH" sz="1800" dirty="0" smtClean="0"/>
              <a:t>Deutlich mehr Girls dabei, das belebt das ganze enorm</a:t>
            </a:r>
          </a:p>
          <a:p>
            <a:pPr eaLnBrk="1" hangingPunct="1"/>
            <a:endParaRPr lang="de-CH" sz="1800" dirty="0" smtClean="0"/>
          </a:p>
          <a:p>
            <a:pPr eaLnBrk="1" hangingPunct="1"/>
            <a:endParaRPr lang="de-CH" sz="1800" dirty="0" smtClean="0"/>
          </a:p>
        </p:txBody>
      </p:sp>
    </p:spTree>
    <p:extLst>
      <p:ext uri="{BB962C8B-B14F-4D97-AF65-F5344CB8AC3E}">
        <p14:creationId xmlns:p14="http://schemas.microsoft.com/office/powerpoint/2010/main" val="198057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5D5D3B-F1A0-4CCE-8358-02339CFE613D}" type="slidenum">
              <a:rPr lang="de-CH" smtClean="0"/>
              <a:pPr eaLnBrk="1" hangingPunct="1"/>
              <a:t>6</a:t>
            </a:fld>
            <a:endParaRPr lang="de-CH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796028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F1C03C-8B36-408A-8AEB-42E7C33FC6E4}" type="slidenum">
              <a:rPr lang="de-CH" smtClean="0"/>
              <a:pPr eaLnBrk="1" hangingPunct="1"/>
              <a:t>7</a:t>
            </a:fld>
            <a:endParaRPr lang="de-CH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35873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6E4774-FB72-486B-B6FC-0D81FDBCA73F}" type="slidenum">
              <a:rPr lang="de-CH" smtClean="0"/>
              <a:pPr eaLnBrk="1" hangingPunct="1"/>
              <a:t>8</a:t>
            </a:fld>
            <a:endParaRPr lang="de-CH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93098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D4E81-38C9-49F6-9E12-153CCA3C78CF}" type="slidenum">
              <a:rPr lang="de-CH" smtClean="0"/>
              <a:pPr eaLnBrk="1" hangingPunct="1"/>
              <a:t>9</a:t>
            </a:fld>
            <a:endParaRPr lang="de-CH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068298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6200" y="9153525"/>
            <a:ext cx="29702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28" tIns="46214" rIns="92428" bIns="46214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16DC6D6-9027-4B2B-ADB6-D73AB4641E25}" type="slidenum">
              <a:rPr lang="de-CH" sz="1200"/>
              <a:pPr algn="r" eaLnBrk="1" hangingPunct="1"/>
              <a:t>10</a:t>
            </a:fld>
            <a:endParaRPr lang="de-CH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0857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AF38-78A7-4503-9155-212B53D9F9F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7346" name="Picture 2" descr="J:\Backup\Projekte Business\orionIS\Projekte\Midnight Baket - Emmen\Marketing\Logo\MB-Logo 04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680298"/>
            <a:ext cx="1258044" cy="108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6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0A3DA-469B-48BB-8CFF-2CE5BB33653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53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0A95-618F-45BD-B680-CD193CF3B76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123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DF6B4-0A08-41E8-9AE6-03EF2441BDF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644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C3010-66B7-4843-B89C-E6875BA39EE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0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853F-C833-4420-9E4A-D5CBEE5BB28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558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83AB0-3B0E-4EA4-A6F5-4EABA4B6D10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157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654F-5AC9-4246-B365-5BB90E0E4AE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746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C98E2-2C83-474D-B206-0BE92B783DF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097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8C855-1F3C-45C8-AD89-87D3A2A1EBA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141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49E16-92DD-461C-BE05-C1B6AF55842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15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931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8DA7B9-ABDF-4AE6-B530-05152DCDB66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1031" name="Picture 124" descr="Midnight Baske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1013" y="5988050"/>
            <a:ext cx="104298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B2B2B2"/>
          </a:solidFill>
          <a:latin typeface="Futura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mbemmen.ch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93096"/>
            <a:ext cx="6400800" cy="1752600"/>
          </a:xfrm>
        </p:spPr>
        <p:txBody>
          <a:bodyPr/>
          <a:lstStyle/>
          <a:p>
            <a:pPr eaLnBrk="1" hangingPunct="1"/>
            <a:r>
              <a:rPr lang="de-C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Herzlich </a:t>
            </a:r>
            <a:r>
              <a:rPr lang="de-CH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willkommen</a:t>
            </a:r>
            <a:endParaRPr lang="de-CH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/>
          <a:lstStyle/>
          <a:p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Generalversammlung </a:t>
            </a:r>
            <a:r>
              <a:rPr lang="de-CH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Saison </a:t>
            </a:r>
            <a:r>
              <a:rPr lang="de-CH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2016/17</a:t>
            </a:r>
            <a:r>
              <a:rPr lang="de-C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C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Trägerverein</a:t>
            </a:r>
            <a:b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Midnight </a:t>
            </a:r>
            <a:r>
              <a:rPr lang="de-CH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Basket</a:t>
            </a:r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Emmen</a:t>
            </a:r>
            <a:b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3608" y="2635667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Budget 2017:  </a:t>
            </a:r>
            <a:r>
              <a:rPr lang="de-CH" sz="2800" dirty="0" smtClean="0">
                <a:solidFill>
                  <a:srgbClr val="92D050"/>
                </a:solidFill>
              </a:rPr>
              <a:t>leichter</a:t>
            </a:r>
            <a:r>
              <a:rPr lang="de-CH" sz="2800" dirty="0" smtClean="0"/>
              <a:t> Verlust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31640" y="422108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000" dirty="0" smtClean="0"/>
              <a:t>Dank geht an</a:t>
            </a:r>
            <a:endParaRPr lang="de-CH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357649" y="112474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 smtClean="0"/>
              <a:t>Mitgliederbeitrag: 30.00 / 100.00</a:t>
            </a:r>
            <a:endParaRPr lang="de-C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00113" y="333375"/>
            <a:ext cx="74374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Wahlen </a:t>
            </a:r>
            <a:r>
              <a:rPr lang="de-CH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2017/18</a:t>
            </a:r>
            <a:endParaRPr lang="de-CH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67544" y="1557338"/>
            <a:ext cx="856895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CH" sz="2800" b="1" dirty="0" smtClean="0"/>
              <a:t>Präsident</a:t>
            </a:r>
            <a:r>
              <a:rPr lang="de-CH" sz="2800" dirty="0"/>
              <a:t>		</a:t>
            </a:r>
            <a:r>
              <a:rPr lang="de-CH" sz="2800" dirty="0" smtClean="0"/>
              <a:t>Miguel Angel Diez</a:t>
            </a:r>
          </a:p>
          <a:p>
            <a:pPr eaLnBrk="1" hangingPunct="1">
              <a:spcBef>
                <a:spcPct val="50000"/>
              </a:spcBef>
            </a:pPr>
            <a:r>
              <a:rPr lang="de-CH" sz="2800" b="1" dirty="0" smtClean="0"/>
              <a:t>Vorstand</a:t>
            </a:r>
            <a:r>
              <a:rPr lang="de-CH" sz="2800" dirty="0"/>
              <a:t>		</a:t>
            </a:r>
            <a:r>
              <a:rPr lang="de-CH" sz="2800" dirty="0" smtClean="0"/>
              <a:t>Marcus Nauer </a:t>
            </a:r>
            <a:r>
              <a:rPr lang="de-CH" sz="2800" dirty="0"/>
              <a:t>(Vizepräsident) </a:t>
            </a:r>
            <a:br>
              <a:rPr lang="de-CH" sz="2800" dirty="0"/>
            </a:br>
            <a:r>
              <a:rPr lang="de-CH" sz="2800" dirty="0"/>
              <a:t>			Jacqueline Nauer (Administration)		</a:t>
            </a:r>
            <a:r>
              <a:rPr lang="de-CH" sz="2800" dirty="0" smtClean="0"/>
              <a:t>		Isabelle Senn (</a:t>
            </a:r>
            <a:r>
              <a:rPr lang="de-CH" sz="2800" dirty="0"/>
              <a:t>Beisitz)</a:t>
            </a:r>
            <a:br>
              <a:rPr lang="de-CH" sz="2800" dirty="0"/>
            </a:br>
            <a:r>
              <a:rPr lang="de-CH" sz="2800" dirty="0"/>
              <a:t>			</a:t>
            </a:r>
            <a:r>
              <a:rPr lang="de-CH" sz="2800" dirty="0" smtClean="0"/>
              <a:t>André Walther (</a:t>
            </a:r>
            <a:r>
              <a:rPr lang="de-CH" sz="2800" dirty="0"/>
              <a:t>Beisitz)	</a:t>
            </a:r>
            <a:br>
              <a:rPr lang="de-CH" sz="2800" dirty="0"/>
            </a:br>
            <a:r>
              <a:rPr lang="de-CH" sz="2800" dirty="0" smtClean="0"/>
              <a:t>			Yvonne Marbacher (Beisitz)</a:t>
            </a:r>
            <a:r>
              <a:rPr lang="de-CH" sz="2800" dirty="0"/>
              <a:t>	</a:t>
            </a:r>
            <a:r>
              <a:rPr lang="de-CH" sz="2800" dirty="0" smtClean="0"/>
              <a:t>		</a:t>
            </a:r>
            <a:r>
              <a:rPr lang="de-CH" sz="2800" dirty="0"/>
              <a:t>	</a:t>
            </a:r>
            <a:r>
              <a:rPr lang="de-CH" sz="2800" dirty="0" smtClean="0"/>
              <a:t/>
            </a:r>
            <a:br>
              <a:rPr lang="de-CH" sz="2800" dirty="0" smtClean="0"/>
            </a:br>
            <a:r>
              <a:rPr lang="de-CH" sz="2800" dirty="0"/>
              <a:t/>
            </a:r>
            <a:br>
              <a:rPr lang="de-CH" sz="2800" dirty="0"/>
            </a:br>
            <a:r>
              <a:rPr lang="de-CH" sz="2800" b="1" dirty="0"/>
              <a:t>Revisoren</a:t>
            </a:r>
            <a:r>
              <a:rPr lang="de-CH" sz="2800" dirty="0"/>
              <a:t>		Barbara Fas</a:t>
            </a:r>
            <a:br>
              <a:rPr lang="de-CH" sz="2800" dirty="0"/>
            </a:br>
            <a:r>
              <a:rPr lang="de-CH" sz="2800" dirty="0"/>
              <a:t>			Paul Hermann			</a:t>
            </a:r>
          </a:p>
          <a:p>
            <a:pPr eaLnBrk="1" hangingPunct="1">
              <a:spcBef>
                <a:spcPct val="50000"/>
              </a:spcBef>
            </a:pPr>
            <a:r>
              <a:rPr lang="de-CH" sz="2800" dirty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http://4.bp.blogspot.com/-1T5-OBUGgxg/Tywohd5ypUI/AAAAAAAACJU/wVuStmu8-ak/s1600/Danke+0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07"/>
          <a:stretch/>
        </p:blipFill>
        <p:spPr bwMode="auto">
          <a:xfrm>
            <a:off x="539750" y="1844675"/>
            <a:ext cx="5072063" cy="424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93738" y="692150"/>
            <a:ext cx="7921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Verabschiedungen...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2095500" y="3191702"/>
            <a:ext cx="3756660" cy="1936558"/>
          </a:xfrm>
          <a:custGeom>
            <a:avLst/>
            <a:gdLst>
              <a:gd name="connsiteX0" fmla="*/ 2209800 w 3756660"/>
              <a:gd name="connsiteY0" fmla="*/ 366838 h 1936558"/>
              <a:gd name="connsiteX1" fmla="*/ 2110740 w 3756660"/>
              <a:gd name="connsiteY1" fmla="*/ 374458 h 1936558"/>
              <a:gd name="connsiteX2" fmla="*/ 2049780 w 3756660"/>
              <a:gd name="connsiteY2" fmla="*/ 389698 h 1936558"/>
              <a:gd name="connsiteX3" fmla="*/ 1996440 w 3756660"/>
              <a:gd name="connsiteY3" fmla="*/ 397318 h 1936558"/>
              <a:gd name="connsiteX4" fmla="*/ 1927860 w 3756660"/>
              <a:gd name="connsiteY4" fmla="*/ 412558 h 1936558"/>
              <a:gd name="connsiteX5" fmla="*/ 1737360 w 3756660"/>
              <a:gd name="connsiteY5" fmla="*/ 443038 h 1936558"/>
              <a:gd name="connsiteX6" fmla="*/ 1638300 w 3756660"/>
              <a:gd name="connsiteY6" fmla="*/ 465898 h 1936558"/>
              <a:gd name="connsiteX7" fmla="*/ 1524000 w 3756660"/>
              <a:gd name="connsiteY7" fmla="*/ 488758 h 1936558"/>
              <a:gd name="connsiteX8" fmla="*/ 1333500 w 3756660"/>
              <a:gd name="connsiteY8" fmla="*/ 511618 h 1936558"/>
              <a:gd name="connsiteX9" fmla="*/ 1165860 w 3756660"/>
              <a:gd name="connsiteY9" fmla="*/ 549718 h 1936558"/>
              <a:gd name="connsiteX10" fmla="*/ 1104900 w 3756660"/>
              <a:gd name="connsiteY10" fmla="*/ 564958 h 1936558"/>
              <a:gd name="connsiteX11" fmla="*/ 1043940 w 3756660"/>
              <a:gd name="connsiteY11" fmla="*/ 572578 h 1936558"/>
              <a:gd name="connsiteX12" fmla="*/ 937260 w 3756660"/>
              <a:gd name="connsiteY12" fmla="*/ 595438 h 1936558"/>
              <a:gd name="connsiteX13" fmla="*/ 906780 w 3756660"/>
              <a:gd name="connsiteY13" fmla="*/ 610678 h 1936558"/>
              <a:gd name="connsiteX14" fmla="*/ 868680 w 3756660"/>
              <a:gd name="connsiteY14" fmla="*/ 633538 h 1936558"/>
              <a:gd name="connsiteX15" fmla="*/ 845820 w 3756660"/>
              <a:gd name="connsiteY15" fmla="*/ 641158 h 1936558"/>
              <a:gd name="connsiteX16" fmla="*/ 822960 w 3756660"/>
              <a:gd name="connsiteY16" fmla="*/ 656398 h 1936558"/>
              <a:gd name="connsiteX17" fmla="*/ 777240 w 3756660"/>
              <a:gd name="connsiteY17" fmla="*/ 671638 h 1936558"/>
              <a:gd name="connsiteX18" fmla="*/ 716280 w 3756660"/>
              <a:gd name="connsiteY18" fmla="*/ 686878 h 1936558"/>
              <a:gd name="connsiteX19" fmla="*/ 655320 w 3756660"/>
              <a:gd name="connsiteY19" fmla="*/ 709738 h 1936558"/>
              <a:gd name="connsiteX20" fmla="*/ 624840 w 3756660"/>
              <a:gd name="connsiteY20" fmla="*/ 724978 h 1936558"/>
              <a:gd name="connsiteX21" fmla="*/ 541020 w 3756660"/>
              <a:gd name="connsiteY21" fmla="*/ 740218 h 1936558"/>
              <a:gd name="connsiteX22" fmla="*/ 518160 w 3756660"/>
              <a:gd name="connsiteY22" fmla="*/ 747838 h 1936558"/>
              <a:gd name="connsiteX23" fmla="*/ 487680 w 3756660"/>
              <a:gd name="connsiteY23" fmla="*/ 755458 h 1936558"/>
              <a:gd name="connsiteX24" fmla="*/ 434340 w 3756660"/>
              <a:gd name="connsiteY24" fmla="*/ 770698 h 1936558"/>
              <a:gd name="connsiteX25" fmla="*/ 320040 w 3756660"/>
              <a:gd name="connsiteY25" fmla="*/ 785938 h 1936558"/>
              <a:gd name="connsiteX26" fmla="*/ 266700 w 3756660"/>
              <a:gd name="connsiteY26" fmla="*/ 801178 h 1936558"/>
              <a:gd name="connsiteX27" fmla="*/ 243840 w 3756660"/>
              <a:gd name="connsiteY27" fmla="*/ 808798 h 1936558"/>
              <a:gd name="connsiteX28" fmla="*/ 167640 w 3756660"/>
              <a:gd name="connsiteY28" fmla="*/ 862138 h 1936558"/>
              <a:gd name="connsiteX29" fmla="*/ 137160 w 3756660"/>
              <a:gd name="connsiteY29" fmla="*/ 892618 h 1936558"/>
              <a:gd name="connsiteX30" fmla="*/ 60960 w 3756660"/>
              <a:gd name="connsiteY30" fmla="*/ 961198 h 1936558"/>
              <a:gd name="connsiteX31" fmla="*/ 22860 w 3756660"/>
              <a:gd name="connsiteY31" fmla="*/ 1006918 h 1936558"/>
              <a:gd name="connsiteX32" fmla="*/ 0 w 3756660"/>
              <a:gd name="connsiteY32" fmla="*/ 1121218 h 1936558"/>
              <a:gd name="connsiteX33" fmla="*/ 7620 w 3756660"/>
              <a:gd name="connsiteY33" fmla="*/ 1555558 h 1936558"/>
              <a:gd name="connsiteX34" fmla="*/ 30480 w 3756660"/>
              <a:gd name="connsiteY34" fmla="*/ 1715578 h 1936558"/>
              <a:gd name="connsiteX35" fmla="*/ 60960 w 3756660"/>
              <a:gd name="connsiteY35" fmla="*/ 1799398 h 1936558"/>
              <a:gd name="connsiteX36" fmla="*/ 83820 w 3756660"/>
              <a:gd name="connsiteY36" fmla="*/ 1807018 h 1936558"/>
              <a:gd name="connsiteX37" fmla="*/ 99060 w 3756660"/>
              <a:gd name="connsiteY37" fmla="*/ 1829878 h 1936558"/>
              <a:gd name="connsiteX38" fmla="*/ 160020 w 3756660"/>
              <a:gd name="connsiteY38" fmla="*/ 1860358 h 1936558"/>
              <a:gd name="connsiteX39" fmla="*/ 213360 w 3756660"/>
              <a:gd name="connsiteY39" fmla="*/ 1875598 h 1936558"/>
              <a:gd name="connsiteX40" fmla="*/ 236220 w 3756660"/>
              <a:gd name="connsiteY40" fmla="*/ 1890838 h 1936558"/>
              <a:gd name="connsiteX41" fmla="*/ 281940 w 3756660"/>
              <a:gd name="connsiteY41" fmla="*/ 1906078 h 1936558"/>
              <a:gd name="connsiteX42" fmla="*/ 304800 w 3756660"/>
              <a:gd name="connsiteY42" fmla="*/ 1913698 h 1936558"/>
              <a:gd name="connsiteX43" fmla="*/ 327660 w 3756660"/>
              <a:gd name="connsiteY43" fmla="*/ 1921318 h 1936558"/>
              <a:gd name="connsiteX44" fmla="*/ 350520 w 3756660"/>
              <a:gd name="connsiteY44" fmla="*/ 1928938 h 1936558"/>
              <a:gd name="connsiteX45" fmla="*/ 495300 w 3756660"/>
              <a:gd name="connsiteY45" fmla="*/ 1936558 h 1936558"/>
              <a:gd name="connsiteX46" fmla="*/ 998220 w 3756660"/>
              <a:gd name="connsiteY46" fmla="*/ 1928938 h 1936558"/>
              <a:gd name="connsiteX47" fmla="*/ 2057400 w 3756660"/>
              <a:gd name="connsiteY47" fmla="*/ 1913698 h 1936558"/>
              <a:gd name="connsiteX48" fmla="*/ 2103120 w 3756660"/>
              <a:gd name="connsiteY48" fmla="*/ 1906078 h 1936558"/>
              <a:gd name="connsiteX49" fmla="*/ 2133600 w 3756660"/>
              <a:gd name="connsiteY49" fmla="*/ 1898458 h 1936558"/>
              <a:gd name="connsiteX50" fmla="*/ 2308860 w 3756660"/>
              <a:gd name="connsiteY50" fmla="*/ 1883218 h 1936558"/>
              <a:gd name="connsiteX51" fmla="*/ 2392680 w 3756660"/>
              <a:gd name="connsiteY51" fmla="*/ 1875598 h 1936558"/>
              <a:gd name="connsiteX52" fmla="*/ 2446020 w 3756660"/>
              <a:gd name="connsiteY52" fmla="*/ 1860358 h 1936558"/>
              <a:gd name="connsiteX53" fmla="*/ 2697480 w 3756660"/>
              <a:gd name="connsiteY53" fmla="*/ 1822258 h 1936558"/>
              <a:gd name="connsiteX54" fmla="*/ 2788920 w 3756660"/>
              <a:gd name="connsiteY54" fmla="*/ 1807018 h 1936558"/>
              <a:gd name="connsiteX55" fmla="*/ 2827020 w 3756660"/>
              <a:gd name="connsiteY55" fmla="*/ 1799398 h 1936558"/>
              <a:gd name="connsiteX56" fmla="*/ 2933700 w 3756660"/>
              <a:gd name="connsiteY56" fmla="*/ 1746058 h 1936558"/>
              <a:gd name="connsiteX57" fmla="*/ 2971800 w 3756660"/>
              <a:gd name="connsiteY57" fmla="*/ 1730818 h 1936558"/>
              <a:gd name="connsiteX58" fmla="*/ 3009900 w 3756660"/>
              <a:gd name="connsiteY58" fmla="*/ 1700338 h 1936558"/>
              <a:gd name="connsiteX59" fmla="*/ 3048000 w 3756660"/>
              <a:gd name="connsiteY59" fmla="*/ 1685098 h 1936558"/>
              <a:gd name="connsiteX60" fmla="*/ 3154680 w 3756660"/>
              <a:gd name="connsiteY60" fmla="*/ 1624138 h 1936558"/>
              <a:gd name="connsiteX61" fmla="*/ 3215640 w 3756660"/>
              <a:gd name="connsiteY61" fmla="*/ 1563178 h 1936558"/>
              <a:gd name="connsiteX62" fmla="*/ 3261360 w 3756660"/>
              <a:gd name="connsiteY62" fmla="*/ 1494598 h 1936558"/>
              <a:gd name="connsiteX63" fmla="*/ 3291840 w 3756660"/>
              <a:gd name="connsiteY63" fmla="*/ 1448878 h 1936558"/>
              <a:gd name="connsiteX64" fmla="*/ 3322320 w 3756660"/>
              <a:gd name="connsiteY64" fmla="*/ 1403158 h 1936558"/>
              <a:gd name="connsiteX65" fmla="*/ 3352800 w 3756660"/>
              <a:gd name="connsiteY65" fmla="*/ 1365058 h 1936558"/>
              <a:gd name="connsiteX66" fmla="*/ 3375660 w 3756660"/>
              <a:gd name="connsiteY66" fmla="*/ 1319338 h 1936558"/>
              <a:gd name="connsiteX67" fmla="*/ 3398520 w 3756660"/>
              <a:gd name="connsiteY67" fmla="*/ 1296478 h 1936558"/>
              <a:gd name="connsiteX68" fmla="*/ 3429000 w 3756660"/>
              <a:gd name="connsiteY68" fmla="*/ 1243138 h 1936558"/>
              <a:gd name="connsiteX69" fmla="*/ 3474720 w 3756660"/>
              <a:gd name="connsiteY69" fmla="*/ 1182178 h 1936558"/>
              <a:gd name="connsiteX70" fmla="*/ 3489960 w 3756660"/>
              <a:gd name="connsiteY70" fmla="*/ 1113598 h 1936558"/>
              <a:gd name="connsiteX71" fmla="*/ 3497580 w 3756660"/>
              <a:gd name="connsiteY71" fmla="*/ 1090738 h 1936558"/>
              <a:gd name="connsiteX72" fmla="*/ 3512820 w 3756660"/>
              <a:gd name="connsiteY72" fmla="*/ 1014538 h 1936558"/>
              <a:gd name="connsiteX73" fmla="*/ 3528060 w 3756660"/>
              <a:gd name="connsiteY73" fmla="*/ 953578 h 1936558"/>
              <a:gd name="connsiteX74" fmla="*/ 3535680 w 3756660"/>
              <a:gd name="connsiteY74" fmla="*/ 923098 h 1936558"/>
              <a:gd name="connsiteX75" fmla="*/ 3550920 w 3756660"/>
              <a:gd name="connsiteY75" fmla="*/ 839278 h 1936558"/>
              <a:gd name="connsiteX76" fmla="*/ 3558540 w 3756660"/>
              <a:gd name="connsiteY76" fmla="*/ 808798 h 1936558"/>
              <a:gd name="connsiteX77" fmla="*/ 3589020 w 3756660"/>
              <a:gd name="connsiteY77" fmla="*/ 641158 h 1936558"/>
              <a:gd name="connsiteX78" fmla="*/ 3596640 w 3756660"/>
              <a:gd name="connsiteY78" fmla="*/ 580198 h 1936558"/>
              <a:gd name="connsiteX79" fmla="*/ 3604260 w 3756660"/>
              <a:gd name="connsiteY79" fmla="*/ 526858 h 1936558"/>
              <a:gd name="connsiteX80" fmla="*/ 3611880 w 3756660"/>
              <a:gd name="connsiteY80" fmla="*/ 458278 h 1936558"/>
              <a:gd name="connsiteX81" fmla="*/ 3680460 w 3756660"/>
              <a:gd name="connsiteY81" fmla="*/ 313498 h 1936558"/>
              <a:gd name="connsiteX82" fmla="*/ 3710940 w 3756660"/>
              <a:gd name="connsiteY82" fmla="*/ 229678 h 1936558"/>
              <a:gd name="connsiteX83" fmla="*/ 3756660 w 3756660"/>
              <a:gd name="connsiteY83" fmla="*/ 84898 h 1936558"/>
              <a:gd name="connsiteX84" fmla="*/ 3329940 w 3756660"/>
              <a:gd name="connsiteY84" fmla="*/ 46798 h 1936558"/>
              <a:gd name="connsiteX85" fmla="*/ 3192780 w 3756660"/>
              <a:gd name="connsiteY85" fmla="*/ 54418 h 1936558"/>
              <a:gd name="connsiteX86" fmla="*/ 3169920 w 3756660"/>
              <a:gd name="connsiteY86" fmla="*/ 69658 h 1936558"/>
              <a:gd name="connsiteX87" fmla="*/ 3086100 w 3756660"/>
              <a:gd name="connsiteY87" fmla="*/ 115378 h 1936558"/>
              <a:gd name="connsiteX88" fmla="*/ 3040380 w 3756660"/>
              <a:gd name="connsiteY88" fmla="*/ 145858 h 1936558"/>
              <a:gd name="connsiteX89" fmla="*/ 2956560 w 3756660"/>
              <a:gd name="connsiteY89" fmla="*/ 206818 h 1936558"/>
              <a:gd name="connsiteX90" fmla="*/ 2903220 w 3756660"/>
              <a:gd name="connsiteY90" fmla="*/ 229678 h 1936558"/>
              <a:gd name="connsiteX91" fmla="*/ 2781300 w 3756660"/>
              <a:gd name="connsiteY91" fmla="*/ 275398 h 1936558"/>
              <a:gd name="connsiteX92" fmla="*/ 2705100 w 3756660"/>
              <a:gd name="connsiteY92" fmla="*/ 290638 h 1936558"/>
              <a:gd name="connsiteX93" fmla="*/ 2636520 w 3756660"/>
              <a:gd name="connsiteY93" fmla="*/ 321118 h 1936558"/>
              <a:gd name="connsiteX94" fmla="*/ 2613660 w 3756660"/>
              <a:gd name="connsiteY94" fmla="*/ 336358 h 1936558"/>
              <a:gd name="connsiteX95" fmla="*/ 2537460 w 3756660"/>
              <a:gd name="connsiteY95" fmla="*/ 359218 h 1936558"/>
              <a:gd name="connsiteX96" fmla="*/ 2491740 w 3756660"/>
              <a:gd name="connsiteY96" fmla="*/ 374458 h 1936558"/>
              <a:gd name="connsiteX97" fmla="*/ 2339340 w 3756660"/>
              <a:gd name="connsiteY97" fmla="*/ 389698 h 1936558"/>
              <a:gd name="connsiteX98" fmla="*/ 2247900 w 3756660"/>
              <a:gd name="connsiteY98" fmla="*/ 382078 h 1936558"/>
              <a:gd name="connsiteX99" fmla="*/ 2209800 w 3756660"/>
              <a:gd name="connsiteY99" fmla="*/ 366838 h 193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756660" h="1936558">
                <a:moveTo>
                  <a:pt x="2209800" y="366838"/>
                </a:moveTo>
                <a:cubicBezTo>
                  <a:pt x="2186940" y="365568"/>
                  <a:pt x="2143525" y="369774"/>
                  <a:pt x="2110740" y="374458"/>
                </a:cubicBezTo>
                <a:cubicBezTo>
                  <a:pt x="2090005" y="377420"/>
                  <a:pt x="2070319" y="385590"/>
                  <a:pt x="2049780" y="389698"/>
                </a:cubicBezTo>
                <a:cubicBezTo>
                  <a:pt x="2032168" y="393220"/>
                  <a:pt x="2014093" y="394008"/>
                  <a:pt x="1996440" y="397318"/>
                </a:cubicBezTo>
                <a:cubicBezTo>
                  <a:pt x="1973423" y="401634"/>
                  <a:pt x="1950823" y="407965"/>
                  <a:pt x="1927860" y="412558"/>
                </a:cubicBezTo>
                <a:cubicBezTo>
                  <a:pt x="1650477" y="468035"/>
                  <a:pt x="2072289" y="381014"/>
                  <a:pt x="1737360" y="443038"/>
                </a:cubicBezTo>
                <a:cubicBezTo>
                  <a:pt x="1704039" y="449209"/>
                  <a:pt x="1671436" y="458798"/>
                  <a:pt x="1638300" y="465898"/>
                </a:cubicBezTo>
                <a:cubicBezTo>
                  <a:pt x="1600308" y="474039"/>
                  <a:pt x="1562205" y="481683"/>
                  <a:pt x="1524000" y="488758"/>
                </a:cubicBezTo>
                <a:cubicBezTo>
                  <a:pt x="1421122" y="507810"/>
                  <a:pt x="1440617" y="503378"/>
                  <a:pt x="1333500" y="511618"/>
                </a:cubicBezTo>
                <a:cubicBezTo>
                  <a:pt x="1113097" y="566719"/>
                  <a:pt x="1358474" y="506915"/>
                  <a:pt x="1165860" y="549718"/>
                </a:cubicBezTo>
                <a:cubicBezTo>
                  <a:pt x="1145413" y="554262"/>
                  <a:pt x="1125487" y="561098"/>
                  <a:pt x="1104900" y="564958"/>
                </a:cubicBezTo>
                <a:cubicBezTo>
                  <a:pt x="1084773" y="568732"/>
                  <a:pt x="1064180" y="569464"/>
                  <a:pt x="1043940" y="572578"/>
                </a:cubicBezTo>
                <a:cubicBezTo>
                  <a:pt x="1024095" y="575631"/>
                  <a:pt x="943958" y="593950"/>
                  <a:pt x="937260" y="595438"/>
                </a:cubicBezTo>
                <a:cubicBezTo>
                  <a:pt x="927100" y="600518"/>
                  <a:pt x="916710" y="605161"/>
                  <a:pt x="906780" y="610678"/>
                </a:cubicBezTo>
                <a:cubicBezTo>
                  <a:pt x="893833" y="617871"/>
                  <a:pt x="881927" y="626914"/>
                  <a:pt x="868680" y="633538"/>
                </a:cubicBezTo>
                <a:cubicBezTo>
                  <a:pt x="861496" y="637130"/>
                  <a:pt x="853004" y="637566"/>
                  <a:pt x="845820" y="641158"/>
                </a:cubicBezTo>
                <a:cubicBezTo>
                  <a:pt x="837629" y="645254"/>
                  <a:pt x="831329" y="652679"/>
                  <a:pt x="822960" y="656398"/>
                </a:cubicBezTo>
                <a:cubicBezTo>
                  <a:pt x="808280" y="662922"/>
                  <a:pt x="792992" y="668488"/>
                  <a:pt x="777240" y="671638"/>
                </a:cubicBezTo>
                <a:cubicBezTo>
                  <a:pt x="741759" y="678734"/>
                  <a:pt x="744918" y="676464"/>
                  <a:pt x="716280" y="686878"/>
                </a:cubicBezTo>
                <a:cubicBezTo>
                  <a:pt x="695885" y="694294"/>
                  <a:pt x="675352" y="701391"/>
                  <a:pt x="655320" y="709738"/>
                </a:cubicBezTo>
                <a:cubicBezTo>
                  <a:pt x="644835" y="714107"/>
                  <a:pt x="635616" y="721386"/>
                  <a:pt x="624840" y="724978"/>
                </a:cubicBezTo>
                <a:cubicBezTo>
                  <a:pt x="610973" y="729600"/>
                  <a:pt x="552535" y="737659"/>
                  <a:pt x="541020" y="740218"/>
                </a:cubicBezTo>
                <a:cubicBezTo>
                  <a:pt x="533179" y="741960"/>
                  <a:pt x="525883" y="745631"/>
                  <a:pt x="518160" y="747838"/>
                </a:cubicBezTo>
                <a:cubicBezTo>
                  <a:pt x="508090" y="750715"/>
                  <a:pt x="497750" y="752581"/>
                  <a:pt x="487680" y="755458"/>
                </a:cubicBezTo>
                <a:cubicBezTo>
                  <a:pt x="459117" y="763619"/>
                  <a:pt x="467094" y="764743"/>
                  <a:pt x="434340" y="770698"/>
                </a:cubicBezTo>
                <a:cubicBezTo>
                  <a:pt x="411205" y="774904"/>
                  <a:pt x="341269" y="783284"/>
                  <a:pt x="320040" y="785938"/>
                </a:cubicBezTo>
                <a:cubicBezTo>
                  <a:pt x="265230" y="804208"/>
                  <a:pt x="333677" y="782042"/>
                  <a:pt x="266700" y="801178"/>
                </a:cubicBezTo>
                <a:cubicBezTo>
                  <a:pt x="258977" y="803385"/>
                  <a:pt x="250861" y="804897"/>
                  <a:pt x="243840" y="808798"/>
                </a:cubicBezTo>
                <a:cubicBezTo>
                  <a:pt x="232602" y="815041"/>
                  <a:pt x="181537" y="849978"/>
                  <a:pt x="167640" y="862138"/>
                </a:cubicBezTo>
                <a:cubicBezTo>
                  <a:pt x="156827" y="871600"/>
                  <a:pt x="148069" y="883267"/>
                  <a:pt x="137160" y="892618"/>
                </a:cubicBezTo>
                <a:cubicBezTo>
                  <a:pt x="97351" y="926740"/>
                  <a:pt x="109870" y="887834"/>
                  <a:pt x="60960" y="961198"/>
                </a:cubicBezTo>
                <a:cubicBezTo>
                  <a:pt x="39742" y="993024"/>
                  <a:pt x="52196" y="977582"/>
                  <a:pt x="22860" y="1006918"/>
                </a:cubicBezTo>
                <a:cubicBezTo>
                  <a:pt x="347" y="1074458"/>
                  <a:pt x="9394" y="1036672"/>
                  <a:pt x="0" y="1121218"/>
                </a:cubicBezTo>
                <a:cubicBezTo>
                  <a:pt x="2540" y="1265998"/>
                  <a:pt x="1674" y="1410878"/>
                  <a:pt x="7620" y="1555558"/>
                </a:cubicBezTo>
                <a:cubicBezTo>
                  <a:pt x="9059" y="1590565"/>
                  <a:pt x="19700" y="1668865"/>
                  <a:pt x="30480" y="1715578"/>
                </a:cubicBezTo>
                <a:cubicBezTo>
                  <a:pt x="34124" y="1731370"/>
                  <a:pt x="40143" y="1782744"/>
                  <a:pt x="60960" y="1799398"/>
                </a:cubicBezTo>
                <a:cubicBezTo>
                  <a:pt x="67232" y="1804416"/>
                  <a:pt x="76200" y="1804478"/>
                  <a:pt x="83820" y="1807018"/>
                </a:cubicBezTo>
                <a:cubicBezTo>
                  <a:pt x="88900" y="1814638"/>
                  <a:pt x="91557" y="1824626"/>
                  <a:pt x="99060" y="1829878"/>
                </a:cubicBezTo>
                <a:cubicBezTo>
                  <a:pt x="117672" y="1842906"/>
                  <a:pt x="137980" y="1854848"/>
                  <a:pt x="160020" y="1860358"/>
                </a:cubicBezTo>
                <a:cubicBezTo>
                  <a:pt x="169786" y="1862799"/>
                  <a:pt x="202428" y="1870132"/>
                  <a:pt x="213360" y="1875598"/>
                </a:cubicBezTo>
                <a:cubicBezTo>
                  <a:pt x="221551" y="1879694"/>
                  <a:pt x="227851" y="1887119"/>
                  <a:pt x="236220" y="1890838"/>
                </a:cubicBezTo>
                <a:cubicBezTo>
                  <a:pt x="250900" y="1897362"/>
                  <a:pt x="266700" y="1900998"/>
                  <a:pt x="281940" y="1906078"/>
                </a:cubicBezTo>
                <a:lnTo>
                  <a:pt x="304800" y="1913698"/>
                </a:lnTo>
                <a:lnTo>
                  <a:pt x="327660" y="1921318"/>
                </a:lnTo>
                <a:cubicBezTo>
                  <a:pt x="335280" y="1923858"/>
                  <a:pt x="342499" y="1928516"/>
                  <a:pt x="350520" y="1928938"/>
                </a:cubicBezTo>
                <a:lnTo>
                  <a:pt x="495300" y="1936558"/>
                </a:lnTo>
                <a:lnTo>
                  <a:pt x="998220" y="1928938"/>
                </a:lnTo>
                <a:cubicBezTo>
                  <a:pt x="1989729" y="1917064"/>
                  <a:pt x="1464204" y="1929308"/>
                  <a:pt x="2057400" y="1913698"/>
                </a:cubicBezTo>
                <a:cubicBezTo>
                  <a:pt x="2072640" y="1911158"/>
                  <a:pt x="2087970" y="1909108"/>
                  <a:pt x="2103120" y="1906078"/>
                </a:cubicBezTo>
                <a:cubicBezTo>
                  <a:pt x="2113389" y="1904024"/>
                  <a:pt x="2123191" y="1899615"/>
                  <a:pt x="2133600" y="1898458"/>
                </a:cubicBezTo>
                <a:cubicBezTo>
                  <a:pt x="2191882" y="1891982"/>
                  <a:pt x="2250446" y="1888372"/>
                  <a:pt x="2308860" y="1883218"/>
                </a:cubicBezTo>
                <a:lnTo>
                  <a:pt x="2392680" y="1875598"/>
                </a:lnTo>
                <a:cubicBezTo>
                  <a:pt x="2410460" y="1870518"/>
                  <a:pt x="2427861" y="1863850"/>
                  <a:pt x="2446020" y="1860358"/>
                </a:cubicBezTo>
                <a:cubicBezTo>
                  <a:pt x="2580175" y="1834559"/>
                  <a:pt x="2576331" y="1842449"/>
                  <a:pt x="2697480" y="1822258"/>
                </a:cubicBezTo>
                <a:cubicBezTo>
                  <a:pt x="2727960" y="1817178"/>
                  <a:pt x="2758620" y="1813078"/>
                  <a:pt x="2788920" y="1807018"/>
                </a:cubicBezTo>
                <a:cubicBezTo>
                  <a:pt x="2801620" y="1804478"/>
                  <a:pt x="2814733" y="1803494"/>
                  <a:pt x="2827020" y="1799398"/>
                </a:cubicBezTo>
                <a:cubicBezTo>
                  <a:pt x="2987313" y="1745967"/>
                  <a:pt x="2847770" y="1793797"/>
                  <a:pt x="2933700" y="1746058"/>
                </a:cubicBezTo>
                <a:cubicBezTo>
                  <a:pt x="2945657" y="1739415"/>
                  <a:pt x="2960071" y="1737855"/>
                  <a:pt x="2971800" y="1730818"/>
                </a:cubicBezTo>
                <a:cubicBezTo>
                  <a:pt x="2985746" y="1722450"/>
                  <a:pt x="2995954" y="1708706"/>
                  <a:pt x="3009900" y="1700338"/>
                </a:cubicBezTo>
                <a:cubicBezTo>
                  <a:pt x="3021629" y="1693301"/>
                  <a:pt x="3036078" y="1691804"/>
                  <a:pt x="3048000" y="1685098"/>
                </a:cubicBezTo>
                <a:cubicBezTo>
                  <a:pt x="3167797" y="1617712"/>
                  <a:pt x="3093320" y="1644591"/>
                  <a:pt x="3154680" y="1624138"/>
                </a:cubicBezTo>
                <a:cubicBezTo>
                  <a:pt x="3175000" y="1603818"/>
                  <a:pt x="3202789" y="1588881"/>
                  <a:pt x="3215640" y="1563178"/>
                </a:cubicBezTo>
                <a:cubicBezTo>
                  <a:pt x="3238153" y="1518151"/>
                  <a:pt x="3223784" y="1541568"/>
                  <a:pt x="3261360" y="1494598"/>
                </a:cubicBezTo>
                <a:cubicBezTo>
                  <a:pt x="3275933" y="1450879"/>
                  <a:pt x="3258544" y="1491687"/>
                  <a:pt x="3291840" y="1448878"/>
                </a:cubicBezTo>
                <a:cubicBezTo>
                  <a:pt x="3303085" y="1434420"/>
                  <a:pt x="3311547" y="1417971"/>
                  <a:pt x="3322320" y="1403158"/>
                </a:cubicBezTo>
                <a:cubicBezTo>
                  <a:pt x="3331886" y="1390005"/>
                  <a:pt x="3342640" y="1377758"/>
                  <a:pt x="3352800" y="1365058"/>
                </a:cubicBezTo>
                <a:cubicBezTo>
                  <a:pt x="3360437" y="1342147"/>
                  <a:pt x="3359247" y="1339033"/>
                  <a:pt x="3375660" y="1319338"/>
                </a:cubicBezTo>
                <a:cubicBezTo>
                  <a:pt x="3382559" y="1311059"/>
                  <a:pt x="3391621" y="1304757"/>
                  <a:pt x="3398520" y="1296478"/>
                </a:cubicBezTo>
                <a:cubicBezTo>
                  <a:pt x="3449538" y="1235256"/>
                  <a:pt x="3373102" y="1317668"/>
                  <a:pt x="3429000" y="1243138"/>
                </a:cubicBezTo>
                <a:cubicBezTo>
                  <a:pt x="3471214" y="1186852"/>
                  <a:pt x="3450127" y="1239561"/>
                  <a:pt x="3474720" y="1182178"/>
                </a:cubicBezTo>
                <a:cubicBezTo>
                  <a:pt x="3486596" y="1154468"/>
                  <a:pt x="3482232" y="1148376"/>
                  <a:pt x="3489960" y="1113598"/>
                </a:cubicBezTo>
                <a:cubicBezTo>
                  <a:pt x="3491702" y="1105757"/>
                  <a:pt x="3495774" y="1098564"/>
                  <a:pt x="3497580" y="1090738"/>
                </a:cubicBezTo>
                <a:cubicBezTo>
                  <a:pt x="3503405" y="1065498"/>
                  <a:pt x="3506538" y="1039668"/>
                  <a:pt x="3512820" y="1014538"/>
                </a:cubicBezTo>
                <a:lnTo>
                  <a:pt x="3528060" y="953578"/>
                </a:lnTo>
                <a:cubicBezTo>
                  <a:pt x="3530600" y="943418"/>
                  <a:pt x="3533958" y="933428"/>
                  <a:pt x="3535680" y="923098"/>
                </a:cubicBezTo>
                <a:cubicBezTo>
                  <a:pt x="3541194" y="890012"/>
                  <a:pt x="3543820" y="871228"/>
                  <a:pt x="3550920" y="839278"/>
                </a:cubicBezTo>
                <a:cubicBezTo>
                  <a:pt x="3553192" y="829055"/>
                  <a:pt x="3556000" y="818958"/>
                  <a:pt x="3558540" y="808798"/>
                </a:cubicBezTo>
                <a:cubicBezTo>
                  <a:pt x="3574007" y="654129"/>
                  <a:pt x="3554159" y="815465"/>
                  <a:pt x="3589020" y="641158"/>
                </a:cubicBezTo>
                <a:cubicBezTo>
                  <a:pt x="3593036" y="621078"/>
                  <a:pt x="3593934" y="600496"/>
                  <a:pt x="3596640" y="580198"/>
                </a:cubicBezTo>
                <a:cubicBezTo>
                  <a:pt x="3599014" y="562395"/>
                  <a:pt x="3602032" y="544680"/>
                  <a:pt x="3604260" y="526858"/>
                </a:cubicBezTo>
                <a:cubicBezTo>
                  <a:pt x="3607113" y="504035"/>
                  <a:pt x="3605828" y="480468"/>
                  <a:pt x="3611880" y="458278"/>
                </a:cubicBezTo>
                <a:cubicBezTo>
                  <a:pt x="3634561" y="375114"/>
                  <a:pt x="3641743" y="371574"/>
                  <a:pt x="3680460" y="313498"/>
                </a:cubicBezTo>
                <a:cubicBezTo>
                  <a:pt x="3695871" y="251855"/>
                  <a:pt x="3678230" y="315541"/>
                  <a:pt x="3710940" y="229678"/>
                </a:cubicBezTo>
                <a:cubicBezTo>
                  <a:pt x="3750268" y="126443"/>
                  <a:pt x="3742708" y="154659"/>
                  <a:pt x="3756660" y="84898"/>
                </a:cubicBezTo>
                <a:cubicBezTo>
                  <a:pt x="3715299" y="-80548"/>
                  <a:pt x="3757558" y="46798"/>
                  <a:pt x="3329940" y="46798"/>
                </a:cubicBezTo>
                <a:cubicBezTo>
                  <a:pt x="3284149" y="46798"/>
                  <a:pt x="3238500" y="51878"/>
                  <a:pt x="3192780" y="54418"/>
                </a:cubicBezTo>
                <a:cubicBezTo>
                  <a:pt x="3185160" y="59498"/>
                  <a:pt x="3177926" y="65210"/>
                  <a:pt x="3169920" y="69658"/>
                </a:cubicBezTo>
                <a:cubicBezTo>
                  <a:pt x="3097702" y="109779"/>
                  <a:pt x="3150329" y="74505"/>
                  <a:pt x="3086100" y="115378"/>
                </a:cubicBezTo>
                <a:cubicBezTo>
                  <a:pt x="3070647" y="125212"/>
                  <a:pt x="3055193" y="135085"/>
                  <a:pt x="3040380" y="145858"/>
                </a:cubicBezTo>
                <a:cubicBezTo>
                  <a:pt x="3003518" y="172667"/>
                  <a:pt x="2998311" y="184337"/>
                  <a:pt x="2956560" y="206818"/>
                </a:cubicBezTo>
                <a:cubicBezTo>
                  <a:pt x="2939528" y="215989"/>
                  <a:pt x="2921234" y="222629"/>
                  <a:pt x="2903220" y="229678"/>
                </a:cubicBezTo>
                <a:cubicBezTo>
                  <a:pt x="2862801" y="245494"/>
                  <a:pt x="2822784" y="262634"/>
                  <a:pt x="2781300" y="275398"/>
                </a:cubicBezTo>
                <a:cubicBezTo>
                  <a:pt x="2756542" y="283016"/>
                  <a:pt x="2729150" y="281018"/>
                  <a:pt x="2705100" y="290638"/>
                </a:cubicBezTo>
                <a:cubicBezTo>
                  <a:pt x="2677884" y="301524"/>
                  <a:pt x="2661437" y="306880"/>
                  <a:pt x="2636520" y="321118"/>
                </a:cubicBezTo>
                <a:cubicBezTo>
                  <a:pt x="2628569" y="325662"/>
                  <a:pt x="2621851" y="332262"/>
                  <a:pt x="2613660" y="336358"/>
                </a:cubicBezTo>
                <a:cubicBezTo>
                  <a:pt x="2568181" y="359098"/>
                  <a:pt x="2584574" y="346369"/>
                  <a:pt x="2537460" y="359218"/>
                </a:cubicBezTo>
                <a:cubicBezTo>
                  <a:pt x="2521962" y="363445"/>
                  <a:pt x="2507618" y="372015"/>
                  <a:pt x="2491740" y="374458"/>
                </a:cubicBezTo>
                <a:cubicBezTo>
                  <a:pt x="2441280" y="382221"/>
                  <a:pt x="2390140" y="384618"/>
                  <a:pt x="2339340" y="389698"/>
                </a:cubicBezTo>
                <a:cubicBezTo>
                  <a:pt x="2308860" y="387158"/>
                  <a:pt x="2278069" y="387106"/>
                  <a:pt x="2247900" y="382078"/>
                </a:cubicBezTo>
                <a:cubicBezTo>
                  <a:pt x="2142002" y="364428"/>
                  <a:pt x="2232660" y="368108"/>
                  <a:pt x="2209800" y="3668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extfeld 1"/>
          <p:cNvSpPr txBox="1"/>
          <p:nvPr/>
        </p:nvSpPr>
        <p:spPr>
          <a:xfrm>
            <a:off x="2699792" y="3780941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7200" dirty="0" smtClean="0">
                <a:latin typeface="Brush Script MT" panose="03060802040406070304" pitchFamily="66" charset="0"/>
              </a:rPr>
              <a:t>merci Anita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50913" y="639763"/>
            <a:ext cx="7437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sz="4000">
              <a:solidFill>
                <a:srgbClr val="B2B2B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008063"/>
          </a:xfrm>
        </p:spPr>
        <p:txBody>
          <a:bodyPr/>
          <a:lstStyle/>
          <a:p>
            <a:pPr marL="838200" indent="-838200" eaLnBrk="1" hangingPunct="1"/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Vereinstätigkeiten </a:t>
            </a:r>
            <a:r>
              <a:rPr lang="de-C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2016/17</a:t>
            </a:r>
            <a:r>
              <a:rPr lang="de-CH" sz="4000" dirty="0" smtClean="0"/>
              <a:t/>
            </a:r>
            <a:br>
              <a:rPr lang="de-CH" sz="4000" dirty="0" smtClean="0"/>
            </a:br>
            <a:r>
              <a:rPr lang="de-CH" sz="2000" dirty="0" smtClean="0">
                <a:solidFill>
                  <a:schemeClr val="tx1"/>
                </a:solidFill>
              </a:rPr>
              <a:t/>
            </a:r>
            <a:br>
              <a:rPr lang="de-CH" sz="2000" dirty="0" smtClean="0">
                <a:solidFill>
                  <a:schemeClr val="tx1"/>
                </a:solidFill>
              </a:rPr>
            </a:br>
            <a:endParaRPr lang="de-CH" sz="2000" dirty="0" smtClean="0">
              <a:solidFill>
                <a:schemeClr val="tx1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7487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2300" lvl="1">
              <a:defRPr/>
            </a:pPr>
            <a:endParaRPr lang="de-CH" sz="2000" b="1" dirty="0"/>
          </a:p>
          <a:p>
            <a:pPr marL="622300" lvl="1">
              <a:defRPr/>
            </a:pPr>
            <a:r>
              <a:rPr lang="de-CH" sz="2000" b="1" dirty="0"/>
              <a:t>alle Anlässe nach Ansage auf unserer </a:t>
            </a:r>
            <a:r>
              <a:rPr lang="de-CH" sz="2000" b="1" dirty="0" smtClean="0"/>
              <a:t>Homepage</a:t>
            </a:r>
            <a:r>
              <a:rPr lang="de-CH" sz="2000" b="1" dirty="0"/>
              <a:t>.</a:t>
            </a:r>
            <a:br>
              <a:rPr lang="de-CH" sz="2000" b="1" dirty="0"/>
            </a:br>
            <a:r>
              <a:rPr lang="de-CH" sz="2000" b="1" dirty="0"/>
              <a:t/>
            </a:r>
            <a:br>
              <a:rPr lang="de-CH" sz="2000" b="1" dirty="0"/>
            </a:br>
            <a:endParaRPr lang="de-CH" sz="2000" b="1" dirty="0"/>
          </a:p>
          <a:p>
            <a:pPr marL="622300" lvl="1">
              <a:defRPr/>
            </a:pPr>
            <a:r>
              <a:rPr lang="de-CH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Abendveranstaltung MBE jeweils Samstag Abend, wir freuen uns über alle freiwilligen Helfer. </a:t>
            </a:r>
            <a:r>
              <a:rPr lang="de-CH" sz="2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Jacqueline Nauer</a:t>
            </a:r>
            <a:r>
              <a:rPr lang="de-CH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nimmt </a:t>
            </a:r>
            <a:r>
              <a:rPr lang="de-CH" sz="2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gerne eure Anmeldung entgegen</a:t>
            </a:r>
            <a:r>
              <a:rPr lang="de-CH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622300" lvl="1">
              <a:defRPr/>
            </a:pPr>
            <a:endParaRPr lang="de-CH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22300" lvl="1" algn="ctr">
              <a:defRPr/>
            </a:pPr>
            <a:r>
              <a:rPr lang="de-CH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admin@mbemmen.ch</a:t>
            </a:r>
            <a:r>
              <a:rPr lang="de-CH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de-CH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971550" y="1196975"/>
            <a:ext cx="7921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Das Wort hat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50913" y="639763"/>
            <a:ext cx="7437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sz="4000">
              <a:solidFill>
                <a:srgbClr val="B2B2B2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935038"/>
          </a:xfrm>
        </p:spPr>
        <p:txBody>
          <a:bodyPr/>
          <a:lstStyle/>
          <a:p>
            <a:pPr marL="838200" indent="-838200" eaLnBrk="1" hangingPunct="1"/>
            <a:r>
              <a:rPr lang="de-C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Traktandenliste</a:t>
            </a:r>
            <a:r>
              <a:rPr lang="de-CH" sz="4000" dirty="0" smtClean="0"/>
              <a:t/>
            </a:r>
            <a:br>
              <a:rPr lang="de-CH" sz="4000" dirty="0" smtClean="0"/>
            </a:br>
            <a:r>
              <a:rPr lang="de-CH" sz="2000" dirty="0" smtClean="0">
                <a:solidFill>
                  <a:schemeClr val="tx1"/>
                </a:solidFill>
              </a:rPr>
              <a:t/>
            </a:r>
            <a:br>
              <a:rPr lang="de-CH" sz="2000" dirty="0" smtClean="0">
                <a:solidFill>
                  <a:schemeClr val="tx1"/>
                </a:solidFill>
              </a:rPr>
            </a:br>
            <a:endParaRPr lang="de-CH" sz="2000" dirty="0" smtClean="0">
              <a:solidFill>
                <a:schemeClr val="tx1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874871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84250" indent="-4460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 err="1"/>
              <a:t>Begrüssung</a:t>
            </a:r>
            <a:endParaRPr lang="de-DE" sz="2000" dirty="0"/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Wahl der Stimmenzähler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Abnahme des Protokolls der letztjährigen Generalversammlung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Jahresbericht des Präsidenten und der Abendleitung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Abnahme der Jahresrechnung und Bericht der Kontrollstelle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Festsetzung der Jahresbeiträge und Genehmigung des Budgets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 smtClean="0"/>
              <a:t>Wahlen</a:t>
            </a:r>
          </a:p>
          <a:p>
            <a:pPr marL="1371600" lvl="2" indent="-457200" eaLnBrk="1" hangingPunct="1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DE" sz="2000" dirty="0" smtClean="0"/>
              <a:t>Des Präsidenten</a:t>
            </a:r>
          </a:p>
          <a:p>
            <a:pPr marL="1371600" lvl="2" indent="-457200" eaLnBrk="1" hangingPunct="1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DE" sz="2000" dirty="0" smtClean="0"/>
              <a:t>Des Vorstandes</a:t>
            </a:r>
          </a:p>
          <a:p>
            <a:pPr marL="1371600" lvl="2" indent="-457200" eaLnBrk="1" hangingPunct="1"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DE" sz="2000" dirty="0" smtClean="0"/>
              <a:t>Der </a:t>
            </a:r>
            <a:r>
              <a:rPr lang="de-DE" sz="2000" dirty="0"/>
              <a:t>Revisoren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Ausblick auf die Vereinstätigkeiten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Anträge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de-DE" sz="2000" dirty="0"/>
              <a:t>Verschiedenes</a:t>
            </a: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292494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 smtClean="0"/>
              <a:t>33 Teilnehmende im Durchschnitt</a:t>
            </a:r>
            <a:endParaRPr lang="de-CH" sz="3200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479715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+ Coaches und Abendleitung</a:t>
            </a:r>
            <a:endParaRPr lang="de-CH" sz="2800" dirty="0"/>
          </a:p>
        </p:txBody>
      </p:sp>
      <p:sp>
        <p:nvSpPr>
          <p:cNvPr id="12" name="Textfeld 11"/>
          <p:cNvSpPr txBox="1"/>
          <p:nvPr/>
        </p:nvSpPr>
        <p:spPr>
          <a:xfrm>
            <a:off x="1043608" y="1124744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dirty="0" smtClean="0"/>
              <a:t>662 Teilnehmende (bisher)</a:t>
            </a:r>
            <a:endParaRPr lang="de-CH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83568" y="332656"/>
            <a:ext cx="7921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Highlights </a:t>
            </a:r>
            <a:r>
              <a:rPr lang="de-CH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 </a:t>
            </a:r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 </a:t>
            </a:r>
            <a:r>
              <a:rPr lang="de-CH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</a:t>
            </a:r>
            <a:endParaRPr lang="de-CH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Umstellung Öffnungszeiten</a:t>
            </a:r>
            <a:br>
              <a:rPr lang="de-CH" sz="2000" dirty="0" smtClean="0"/>
            </a:br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Generationenwechsel steht wieder an (Verjüngung des Teams)</a:t>
            </a:r>
            <a:br>
              <a:rPr lang="de-CH" sz="2000" dirty="0" smtClean="0"/>
            </a:br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Veränderungen Projektleitung Abendleitung</a:t>
            </a:r>
            <a:br>
              <a:rPr lang="de-CH" sz="2000" dirty="0" smtClean="0"/>
            </a:br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Veränderungen </a:t>
            </a:r>
            <a:r>
              <a:rPr lang="de-CH" sz="2000" dirty="0" smtClean="0"/>
              <a:t>Vorstand</a:t>
            </a:r>
            <a:r>
              <a:rPr lang="de-CH" sz="2000" dirty="0"/>
              <a:t/>
            </a:r>
            <a:br>
              <a:rPr lang="de-CH" sz="2000" dirty="0"/>
            </a:br>
            <a:endParaRPr lang="de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smtClean="0"/>
              <a:t>Neuer Vertrag mit Idee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64035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1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11188" y="1052513"/>
            <a:ext cx="79216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CH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Das Wort hat die Abendleitung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23"/>
          <p:cNvSpPr>
            <a:spLocks noChangeArrowheads="1"/>
          </p:cNvSpPr>
          <p:nvPr/>
        </p:nvSpPr>
        <p:spPr bwMode="auto">
          <a:xfrm>
            <a:off x="6156325" y="404813"/>
            <a:ext cx="1152525" cy="6119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6764670" y="548680"/>
            <a:ext cx="43352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31750"/>
            <a:ext cx="5105400" cy="679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7450"/>
            <a:ext cx="5093150" cy="573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Futura Bol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Bildschirmpräsentation (4:3)</PresentationFormat>
  <Paragraphs>76</Paragraphs>
  <Slides>15</Slides>
  <Notes>12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Brush Script MT</vt:lpstr>
      <vt:lpstr>Futura Bold</vt:lpstr>
      <vt:lpstr>Blank</vt:lpstr>
      <vt:lpstr>Generalversammlung Saison 2016/17  Trägerverein Midnight Basket Emmen </vt:lpstr>
      <vt:lpstr>Traktandenliste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Vereinstätigkeiten 2016/17  </vt:lpstr>
      <vt:lpstr>PowerPoint-Präsentation</vt:lpstr>
    </vt:vector>
  </TitlesOfParts>
  <Company>AFM Luzern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Stefan Brauchli</dc:creator>
  <cp:lastModifiedBy>Miguel Diez</cp:lastModifiedBy>
  <cp:revision>108</cp:revision>
  <dcterms:created xsi:type="dcterms:W3CDTF">2008-04-08T17:16:50Z</dcterms:created>
  <dcterms:modified xsi:type="dcterms:W3CDTF">2017-04-27T12:34:34Z</dcterms:modified>
</cp:coreProperties>
</file>